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81" r:id="rId3"/>
    <p:sldId id="258" r:id="rId4"/>
    <p:sldId id="278" r:id="rId5"/>
    <p:sldId id="279" r:id="rId6"/>
    <p:sldId id="280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pexNew-Light"/>
        <a:ea typeface="ApexNew-Light"/>
        <a:cs typeface="ApexNew-Light"/>
        <a:sym typeface="ApexNew-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pexNew-Light"/>
        <a:ea typeface="ApexNew-Light"/>
        <a:cs typeface="ApexNew-Light"/>
        <a:sym typeface="ApexNew-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pexNew-Light"/>
        <a:ea typeface="ApexNew-Light"/>
        <a:cs typeface="ApexNew-Light"/>
        <a:sym typeface="ApexNew-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pexNew-Light"/>
        <a:ea typeface="ApexNew-Light"/>
        <a:cs typeface="ApexNew-Light"/>
        <a:sym typeface="ApexNew-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pexNew-Light"/>
        <a:ea typeface="ApexNew-Light"/>
        <a:cs typeface="ApexNew-Light"/>
        <a:sym typeface="ApexNew-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pexNew-Light"/>
        <a:ea typeface="ApexNew-Light"/>
        <a:cs typeface="ApexNew-Light"/>
        <a:sym typeface="ApexNew-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pexNew-Light"/>
        <a:ea typeface="ApexNew-Light"/>
        <a:cs typeface="ApexNew-Light"/>
        <a:sym typeface="ApexNew-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pexNew-Light"/>
        <a:ea typeface="ApexNew-Light"/>
        <a:cs typeface="ApexNew-Light"/>
        <a:sym typeface="ApexNew-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pexNew-Light"/>
        <a:ea typeface="ApexNew-Light"/>
        <a:cs typeface="ApexNew-Light"/>
        <a:sym typeface="ApexNew-Light"/>
      </a:defRPr>
    </a:lvl9pPr>
  </p:defaultTextStyle>
  <p:extLst>
    <p:ext uri="{EFAFB233-063F-42B5-8137-9DF3F51BA10A}">
      <p15:sldGuideLst xmlns:p15="http://schemas.microsoft.com/office/powerpoint/2012/main">
        <p15:guide id="1" orient="horz" pos="4344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0363C"/>
    <a:srgbClr val="1458C5"/>
    <a:srgbClr val="789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pexNew-Light"/>
          <a:ea typeface="ApexNew-Light"/>
          <a:cs typeface="ApexNew-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ApexNew-Light"/>
          <a:ea typeface="ApexNew-Light"/>
          <a:cs typeface="ApexNew-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pexNew-Light"/>
          <a:ea typeface="ApexNew-Light"/>
          <a:cs typeface="ApexNew-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pexNew-Light"/>
          <a:ea typeface="ApexNew-Light"/>
          <a:cs typeface="ApexNew-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pexNew-Light"/>
          <a:ea typeface="ApexNew-Light"/>
          <a:cs typeface="ApexNew-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ApexNew-Light"/>
          <a:ea typeface="ApexNew-Light"/>
          <a:cs typeface="ApexNew-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pexNew-Light"/>
          <a:ea typeface="ApexNew-Light"/>
          <a:cs typeface="ApexNew-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pexNew-Light"/>
          <a:ea typeface="ApexNew-Light"/>
          <a:cs typeface="ApexNew-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pexNew-Light"/>
          <a:ea typeface="ApexNew-Light"/>
          <a:cs typeface="ApexNew-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ApexNew-Light"/>
          <a:ea typeface="ApexNew-Light"/>
          <a:cs typeface="ApexNew-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pexNew-Light"/>
          <a:ea typeface="ApexNew-Light"/>
          <a:cs typeface="ApexNew-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pexNew-Light"/>
          <a:ea typeface="ApexNew-Light"/>
          <a:cs typeface="ApexNew-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pexNew-Light"/>
          <a:ea typeface="ApexNew-Light"/>
          <a:cs typeface="ApexNew-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pexNew-Light"/>
          <a:ea typeface="ApexNew-Light"/>
          <a:cs typeface="ApexNew-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pexNew-Light"/>
          <a:ea typeface="ApexNew-Light"/>
          <a:cs typeface="ApexNew-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pexNew-Light"/>
          <a:ea typeface="ApexNew-Light"/>
          <a:cs typeface="ApexNew-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pexNew-Light"/>
          <a:ea typeface="ApexNew-Light"/>
          <a:cs typeface="ApexNew-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pexNew-Light"/>
          <a:ea typeface="ApexNew-Light"/>
          <a:cs typeface="ApexNew-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pexNew-Light"/>
          <a:ea typeface="ApexNew-Light"/>
          <a:cs typeface="ApexNew-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pexNew-Light"/>
          <a:ea typeface="ApexNew-Light"/>
          <a:cs typeface="ApexNew-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pexNew-Light"/>
          <a:ea typeface="ApexNew-Light"/>
          <a:cs typeface="ApexNew-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pexNew-Light"/>
          <a:ea typeface="ApexNew-Light"/>
          <a:cs typeface="ApexNew-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pexNew-Light"/>
          <a:ea typeface="ApexNew-Light"/>
          <a:cs typeface="ApexNew-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pexNew-Light"/>
          <a:ea typeface="ApexNew-Light"/>
          <a:cs typeface="ApexNew-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4"/>
    <p:restoredTop sz="89107"/>
  </p:normalViewPr>
  <p:slideViewPr>
    <p:cSldViewPr snapToObjects="1" showGuides="1">
      <p:cViewPr varScale="1">
        <p:scale>
          <a:sx n="48" d="100"/>
          <a:sy n="48" d="100"/>
        </p:scale>
        <p:origin x="720" y="200"/>
      </p:cViewPr>
      <p:guideLst>
        <p:guide orient="horz" pos="4344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103" d="100"/>
          <a:sy n="103" d="100"/>
        </p:scale>
        <p:origin x="329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A2E07-55A1-0D41-8159-F471809B103E}" type="datetimeFigureOut">
              <a:rPr lang="en-US" smtClean="0"/>
              <a:t>5/6/18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7A432-8D98-7646-A968-91685B0E8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66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Apex New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Apex New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Apex New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Apex New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Apex New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Apex New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Apex New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Apex New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Apex New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ck title &amp; Subtitle">
    <p:bg>
      <p:bgPr>
        <a:solidFill>
          <a:srgbClr val="145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778000" y="1270000"/>
            <a:ext cx="20828000" cy="6985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90000"/>
              </a:lnSpc>
              <a:defRPr sz="20000" spc="-150">
                <a:solidFill>
                  <a:srgbClr val="FFFFFF"/>
                </a:solidFill>
                <a:latin typeface="ApexNew-Medium"/>
                <a:ea typeface="ApexNew-Medium"/>
                <a:cs typeface="ApexNew-Medium"/>
                <a:sym typeface="ApexNew-Medium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1778000" y="8255000"/>
            <a:ext cx="14478000" cy="2794000"/>
          </a:xfrm>
          <a:prstGeom prst="rect">
            <a:avLst/>
          </a:prstGeom>
        </p:spPr>
        <p:txBody>
          <a:bodyPr anchor="t"/>
          <a:lstStyle>
            <a:lvl1pPr marL="0" indent="0" defTabSz="825500">
              <a:spcBef>
                <a:spcPts val="0"/>
              </a:spcBef>
              <a:buSzTx/>
              <a:buNone/>
              <a:defRPr sz="6000" spc="-119">
                <a:solidFill>
                  <a:srgbClr val="FFFFFF">
                    <a:alpha val="50000"/>
                  </a:srgbClr>
                </a:solidFill>
              </a:defRPr>
            </a:lvl1pPr>
            <a:lvl2pPr marL="0" indent="0" defTabSz="825500">
              <a:spcBef>
                <a:spcPts val="0"/>
              </a:spcBef>
              <a:buSzTx/>
              <a:buNone/>
              <a:defRPr sz="6000" spc="-119">
                <a:solidFill>
                  <a:srgbClr val="FFFFFF">
                    <a:alpha val="50000"/>
                  </a:srgbClr>
                </a:solidFill>
              </a:defRPr>
            </a:lvl2pPr>
            <a:lvl3pPr marL="0" indent="0" defTabSz="825500">
              <a:spcBef>
                <a:spcPts val="0"/>
              </a:spcBef>
              <a:buSzTx/>
              <a:buNone/>
              <a:defRPr sz="6000" spc="-119">
                <a:solidFill>
                  <a:srgbClr val="FFFFFF">
                    <a:alpha val="50000"/>
                  </a:srgbClr>
                </a:solidFill>
              </a:defRPr>
            </a:lvl3pPr>
            <a:lvl4pPr marL="0" indent="0" defTabSz="825500">
              <a:spcBef>
                <a:spcPts val="0"/>
              </a:spcBef>
              <a:buSzTx/>
              <a:buNone/>
              <a:defRPr sz="6000" spc="-119">
                <a:solidFill>
                  <a:srgbClr val="FFFFFF">
                    <a:alpha val="50000"/>
                  </a:srgbClr>
                </a:solidFill>
              </a:defRPr>
            </a:lvl4pPr>
            <a:lvl5pPr marL="0" indent="0" defTabSz="825500">
              <a:spcBef>
                <a:spcPts val="0"/>
              </a:spcBef>
              <a:buSzTx/>
              <a:buNone/>
              <a:defRPr sz="6000" spc="-119">
                <a:solidFill>
                  <a:srgbClr val="FFFFFF">
                    <a:alpha val="50000"/>
                  </a:srgb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3" name="pasted-image.png"/>
          <p:cNvPicPr>
            <a:picLocks noChangeAspect="1"/>
          </p:cNvPicPr>
          <p:nvPr userDrawn="1"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361950" y="12723564"/>
            <a:ext cx="635000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3393471" y="12902565"/>
            <a:ext cx="477151" cy="276999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w/ subtitle 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xfrm>
            <a:off x="1270000" y="762000"/>
            <a:ext cx="21844000" cy="20320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821530">
              <a:defRPr sz="10000" spc="-150">
                <a:solidFill>
                  <a:srgbClr val="2F363D"/>
                </a:solidFill>
                <a:latin typeface="ApexNew-Medium"/>
                <a:ea typeface="ApexNew-Medium"/>
                <a:cs typeface="ApexNew-Medium"/>
                <a:sym typeface="ApexNew-Medium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xfrm>
            <a:off x="1270000" y="2476500"/>
            <a:ext cx="21844000" cy="1589485"/>
          </a:xfrm>
          <a:prstGeom prst="rect">
            <a:avLst/>
          </a:prstGeom>
        </p:spPr>
        <p:txBody>
          <a:bodyPr anchor="t"/>
          <a:lstStyle>
            <a:lvl1pPr marL="0" indent="0" defTabSz="825500">
              <a:spcBef>
                <a:spcPts val="0"/>
              </a:spcBef>
              <a:buSzTx/>
              <a:buNone/>
              <a:defRPr sz="4000" spc="0">
                <a:solidFill>
                  <a:srgbClr val="000000">
                    <a:alpha val="64999"/>
                  </a:srgbClr>
                </a:solidFill>
              </a:defRPr>
            </a:lvl1pPr>
            <a:lvl2pPr marL="0" indent="0" defTabSz="825500">
              <a:spcBef>
                <a:spcPts val="0"/>
              </a:spcBef>
              <a:buSzTx/>
              <a:buNone/>
              <a:defRPr sz="4000" spc="0">
                <a:solidFill>
                  <a:srgbClr val="000000">
                    <a:alpha val="64999"/>
                  </a:srgbClr>
                </a:solidFill>
              </a:defRPr>
            </a:lvl2pPr>
            <a:lvl3pPr marL="0" indent="0" defTabSz="825500">
              <a:spcBef>
                <a:spcPts val="0"/>
              </a:spcBef>
              <a:buSzTx/>
              <a:buNone/>
              <a:defRPr sz="4000" spc="0">
                <a:solidFill>
                  <a:srgbClr val="000000">
                    <a:alpha val="64999"/>
                  </a:srgbClr>
                </a:solidFill>
              </a:defRPr>
            </a:lvl3pPr>
            <a:lvl4pPr marL="0" indent="0" defTabSz="825500">
              <a:spcBef>
                <a:spcPts val="0"/>
              </a:spcBef>
              <a:buSzTx/>
              <a:buNone/>
              <a:defRPr sz="4000" spc="0">
                <a:solidFill>
                  <a:srgbClr val="000000">
                    <a:alpha val="64999"/>
                  </a:srgbClr>
                </a:solidFill>
              </a:defRPr>
            </a:lvl4pPr>
            <a:lvl5pPr marL="0" indent="0" defTabSz="825500">
              <a:spcBef>
                <a:spcPts val="0"/>
              </a:spcBef>
              <a:buSzTx/>
              <a:buNone/>
              <a:defRPr sz="4000" spc="0">
                <a:solidFill>
                  <a:srgbClr val="000000">
                    <a:alpha val="64999"/>
                  </a:srgb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7" name="pasted-image.png"/>
          <p:cNvPicPr>
            <a:picLocks noChangeAspect="1"/>
          </p:cNvPicPr>
          <p:nvPr userDrawn="1"/>
        </p:nvPicPr>
        <p:blipFill>
          <a:blip r:embed="rId2">
            <a:alphaModFix amt="25000"/>
            <a:extLst/>
          </a:blip>
          <a:stretch>
            <a:fillRect/>
          </a:stretch>
        </p:blipFill>
        <p:spPr>
          <a:xfrm>
            <a:off x="361950" y="12723564"/>
            <a:ext cx="635000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85"/>
          <p:cNvSpPr/>
          <p:nvPr userDrawn="1"/>
        </p:nvSpPr>
        <p:spPr>
          <a:xfrm>
            <a:off x="1167447" y="12902565"/>
            <a:ext cx="371896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4" algn="l">
              <a:defRPr sz="1800" spc="-35">
                <a:latin typeface="+mj-lt"/>
                <a:ea typeface="+mj-ea"/>
                <a:cs typeface="+mj-cs"/>
                <a:sym typeface="Apex New"/>
              </a:defRPr>
            </a:pPr>
            <a:r>
              <a:rPr dirty="0">
                <a:solidFill>
                  <a:schemeClr val="tx2"/>
                </a:solidFill>
                <a:latin typeface="+mj-lt"/>
              </a:rPr>
              <a:t>Confidential and proprietary information</a:t>
            </a:r>
          </a:p>
        </p:txBody>
      </p:sp>
      <p:sp>
        <p:nvSpPr>
          <p:cNvPr id="9" name="Shape 186"/>
          <p:cNvSpPr>
            <a:spLocks noGrp="1"/>
          </p:cNvSpPr>
          <p:nvPr>
            <p:ph type="sldNum" sz="quarter" idx="2"/>
          </p:nvPr>
        </p:nvSpPr>
        <p:spPr>
          <a:xfrm>
            <a:off x="23393471" y="12902565"/>
            <a:ext cx="477151" cy="276999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w/ bullets">
    <p:bg>
      <p:bgPr>
        <a:solidFill>
          <a:srgbClr val="145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1270000" y="762000"/>
            <a:ext cx="21844000" cy="20320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821530">
              <a:defRPr sz="10000" spc="-150">
                <a:solidFill>
                  <a:srgbClr val="FFFFFF"/>
                </a:solidFill>
                <a:latin typeface="ApexNew-Medium"/>
                <a:ea typeface="ApexNew-Medium"/>
                <a:cs typeface="ApexNew-Medium"/>
                <a:sym typeface="ApexNew-Medium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xfrm>
            <a:off x="1270000" y="3556000"/>
            <a:ext cx="21844000" cy="8128000"/>
          </a:xfrm>
          <a:prstGeom prst="rect">
            <a:avLst/>
          </a:prstGeom>
        </p:spPr>
        <p:txBody>
          <a:bodyPr/>
          <a:lstStyle>
            <a:lvl1pPr>
              <a:buSzPct val="100000"/>
              <a:defRPr>
                <a:solidFill>
                  <a:srgbClr val="FFFFFF"/>
                </a:solidFill>
              </a:defRPr>
            </a:lvl1pPr>
            <a:lvl2pPr>
              <a:buSzPct val="100000"/>
              <a:defRPr>
                <a:solidFill>
                  <a:srgbClr val="FFFFFF"/>
                </a:solidFill>
              </a:defRPr>
            </a:lvl2pPr>
            <a:lvl3pPr>
              <a:buSzPct val="100000"/>
              <a:defRPr>
                <a:solidFill>
                  <a:srgbClr val="FFFFFF"/>
                </a:solidFill>
              </a:defRPr>
            </a:lvl3pPr>
            <a:lvl4pPr>
              <a:buSzPct val="100000"/>
              <a:defRPr>
                <a:solidFill>
                  <a:srgbClr val="FFFFFF"/>
                </a:solidFill>
              </a:defRPr>
            </a:lvl4pPr>
            <a:lvl5pPr>
              <a:buSzPct val="100000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8" name="pasted-image.png"/>
          <p:cNvPicPr>
            <a:picLocks noChangeAspect="1"/>
          </p:cNvPicPr>
          <p:nvPr userDrawn="1"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361950" y="12723564"/>
            <a:ext cx="635000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6"/>
          <p:cNvSpPr/>
          <p:nvPr userDrawn="1"/>
        </p:nvSpPr>
        <p:spPr>
          <a:xfrm>
            <a:off x="1167447" y="12902565"/>
            <a:ext cx="371896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4" algn="l">
              <a:defRPr sz="1800" spc="-35">
                <a:solidFill>
                  <a:srgbClr val="FAFBFC"/>
                </a:solidFill>
                <a:latin typeface="+mj-lt"/>
                <a:ea typeface="+mj-ea"/>
                <a:cs typeface="+mj-cs"/>
                <a:sym typeface="Apex New"/>
              </a:defRPr>
            </a:pPr>
            <a:r>
              <a:rPr dirty="0">
                <a:solidFill>
                  <a:srgbClr val="FFFFFF">
                    <a:alpha val="50000"/>
                  </a:srgbClr>
                </a:solidFill>
              </a:rPr>
              <a:t>Confidential and proprietary information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3393471" y="12902565"/>
            <a:ext cx="477151" cy="276999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w/ bullets 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1270000" y="762000"/>
            <a:ext cx="21844000" cy="20320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821530">
              <a:defRPr sz="10000" spc="-150">
                <a:solidFill>
                  <a:srgbClr val="2F363D"/>
                </a:solidFill>
                <a:latin typeface="ApexNew-Medium"/>
                <a:ea typeface="ApexNew-Medium"/>
                <a:cs typeface="ApexNew-Medium"/>
                <a:sym typeface="ApexNew-Medium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xfrm>
            <a:off x="1270000" y="3556000"/>
            <a:ext cx="21844000" cy="8128000"/>
          </a:xfrm>
          <a:prstGeom prst="rect">
            <a:avLst/>
          </a:prstGeom>
        </p:spPr>
        <p:txBody>
          <a:bodyPr/>
          <a:lstStyle>
            <a:lvl1pPr>
              <a:buSzPct val="100000"/>
              <a:defRPr>
                <a:solidFill>
                  <a:srgbClr val="444D56"/>
                </a:solidFill>
              </a:defRPr>
            </a:lvl1pPr>
            <a:lvl2pPr>
              <a:buSzPct val="100000"/>
              <a:defRPr>
                <a:solidFill>
                  <a:srgbClr val="444D56"/>
                </a:solidFill>
              </a:defRPr>
            </a:lvl2pPr>
            <a:lvl3pPr>
              <a:buSzPct val="100000"/>
              <a:defRPr>
                <a:solidFill>
                  <a:srgbClr val="444D56"/>
                </a:solidFill>
              </a:defRPr>
            </a:lvl3pPr>
            <a:lvl4pPr>
              <a:buSzPct val="100000"/>
              <a:defRPr>
                <a:solidFill>
                  <a:srgbClr val="444D56"/>
                </a:solidFill>
              </a:defRPr>
            </a:lvl4pPr>
            <a:lvl5pPr>
              <a:buSzPct val="100000"/>
              <a:defRPr>
                <a:solidFill>
                  <a:srgbClr val="444D5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83" name="image2.png" descr="pasted-image.pdf"/>
          <p:cNvPicPr>
            <a:picLocks noChangeAspect="1"/>
          </p:cNvPicPr>
          <p:nvPr/>
        </p:nvPicPr>
        <p:blipFill>
          <a:blip r:embed="rId2">
            <a:alphaModFix amt="30000"/>
            <a:extLst/>
          </a:blip>
          <a:stretch>
            <a:fillRect/>
          </a:stretch>
        </p:blipFill>
        <p:spPr>
          <a:xfrm>
            <a:off x="23387050" y="379163"/>
            <a:ext cx="609600" cy="609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asted-image.png"/>
          <p:cNvPicPr>
            <a:picLocks noChangeAspect="1"/>
          </p:cNvPicPr>
          <p:nvPr/>
        </p:nvPicPr>
        <p:blipFill>
          <a:blip r:embed="rId3">
            <a:alphaModFix amt="25000"/>
            <a:extLst/>
          </a:blip>
          <a:stretch>
            <a:fillRect/>
          </a:stretch>
        </p:blipFill>
        <p:spPr>
          <a:xfrm>
            <a:off x="361950" y="12723564"/>
            <a:ext cx="635000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1167447" y="12902565"/>
            <a:ext cx="371896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4" algn="l">
              <a:defRPr sz="1800" spc="-35">
                <a:latin typeface="+mj-lt"/>
                <a:ea typeface="+mj-ea"/>
                <a:cs typeface="+mj-cs"/>
                <a:sym typeface="Apex New"/>
              </a:defRPr>
            </a:pPr>
            <a:r>
              <a:rPr dirty="0">
                <a:solidFill>
                  <a:schemeClr val="tx2"/>
                </a:solidFill>
                <a:latin typeface="+mj-lt"/>
              </a:rPr>
              <a:t>Confidential and proprietary information</a:t>
            </a:r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xfrm>
            <a:off x="23393471" y="12902565"/>
            <a:ext cx="477151" cy="276999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6C2F7C-6A41-4644-991E-37E4A486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22992-B78E-5449-AA2C-A842A0B3DD5C}" type="datetimeFigureOut">
              <a:rPr lang="en-US" smtClean="0"/>
              <a:t>5/6/18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04C8F0-ADF6-2E4A-9C7E-C6B7059DE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BC52A-EAC6-EE44-82ED-9D9A6F881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31AB-C6B1-CB40-8947-4C1D544B7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8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Deck title &amp; Subtitle 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778000" y="1270000"/>
            <a:ext cx="20828000" cy="6985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90000"/>
              </a:lnSpc>
              <a:defRPr sz="20000" spc="-150">
                <a:solidFill>
                  <a:srgbClr val="30363C"/>
                </a:solidFill>
                <a:latin typeface="ApexNew-Medium"/>
                <a:ea typeface="ApexNew-Medium"/>
                <a:cs typeface="ApexNew-Medium"/>
                <a:sym typeface="ApexNew-Medium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1778000" y="8255000"/>
            <a:ext cx="14478000" cy="2794000"/>
          </a:xfrm>
          <a:prstGeom prst="rect">
            <a:avLst/>
          </a:prstGeom>
        </p:spPr>
        <p:txBody>
          <a:bodyPr anchor="t"/>
          <a:lstStyle>
            <a:lvl1pPr marL="0" indent="0" defTabSz="825500">
              <a:spcBef>
                <a:spcPts val="0"/>
              </a:spcBef>
              <a:buSzTx/>
              <a:buNone/>
              <a:defRPr sz="6000" spc="-119">
                <a:solidFill>
                  <a:srgbClr val="999EA3"/>
                </a:solidFill>
              </a:defRPr>
            </a:lvl1pPr>
            <a:lvl2pPr marL="0" indent="0" defTabSz="825500">
              <a:spcBef>
                <a:spcPts val="0"/>
              </a:spcBef>
              <a:buSzTx/>
              <a:buNone/>
              <a:defRPr sz="6000" spc="-119">
                <a:solidFill>
                  <a:srgbClr val="999EA3"/>
                </a:solidFill>
              </a:defRPr>
            </a:lvl2pPr>
            <a:lvl3pPr marL="0" indent="0" defTabSz="825500">
              <a:spcBef>
                <a:spcPts val="0"/>
              </a:spcBef>
              <a:buSzTx/>
              <a:buNone/>
              <a:defRPr sz="6000" spc="-119">
                <a:solidFill>
                  <a:srgbClr val="999EA3"/>
                </a:solidFill>
              </a:defRPr>
            </a:lvl3pPr>
            <a:lvl4pPr marL="0" indent="0" defTabSz="825500">
              <a:spcBef>
                <a:spcPts val="0"/>
              </a:spcBef>
              <a:buSzTx/>
              <a:buNone/>
              <a:defRPr sz="6000" spc="-119">
                <a:solidFill>
                  <a:srgbClr val="999EA3"/>
                </a:solidFill>
              </a:defRPr>
            </a:lvl4pPr>
            <a:lvl5pPr marL="0" indent="0" defTabSz="825500">
              <a:spcBef>
                <a:spcPts val="0"/>
              </a:spcBef>
              <a:buSzTx/>
              <a:buNone/>
              <a:defRPr sz="6000" spc="-119">
                <a:solidFill>
                  <a:srgbClr val="999EA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10" name="pasted-image.png"/>
          <p:cNvPicPr>
            <a:picLocks noChangeAspect="1"/>
          </p:cNvPicPr>
          <p:nvPr userDrawn="1"/>
        </p:nvPicPr>
        <p:blipFill>
          <a:blip r:embed="rId2">
            <a:alphaModFix amt="25000"/>
            <a:extLst/>
          </a:blip>
          <a:stretch>
            <a:fillRect/>
          </a:stretch>
        </p:blipFill>
        <p:spPr>
          <a:xfrm>
            <a:off x="361950" y="12723564"/>
            <a:ext cx="635000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85"/>
          <p:cNvSpPr/>
          <p:nvPr userDrawn="1"/>
        </p:nvSpPr>
        <p:spPr>
          <a:xfrm>
            <a:off x="1167447" y="12902565"/>
            <a:ext cx="371896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4" algn="l">
              <a:defRPr sz="1800" spc="-35">
                <a:latin typeface="+mj-lt"/>
                <a:ea typeface="+mj-ea"/>
                <a:cs typeface="+mj-cs"/>
                <a:sym typeface="Apex New"/>
              </a:defRPr>
            </a:pPr>
            <a:r>
              <a:rPr dirty="0">
                <a:solidFill>
                  <a:schemeClr val="tx2"/>
                </a:solidFill>
                <a:latin typeface="+mj-lt"/>
              </a:rPr>
              <a:t>Confidential and proprietary information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3393471" y="12902565"/>
            <a:ext cx="477151" cy="276999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Invertocat 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9903" y="5029200"/>
            <a:ext cx="3750589" cy="3657600"/>
          </a:xfrm>
          <a:prstGeom prst="rect">
            <a:avLst/>
          </a:prstGeom>
        </p:spPr>
      </p:pic>
      <p:pic>
        <p:nvPicPr>
          <p:cNvPr id="8" name="pasted-image.png"/>
          <p:cNvPicPr>
            <a:picLocks noChangeAspect="1"/>
          </p:cNvPicPr>
          <p:nvPr userDrawn="1"/>
        </p:nvPicPr>
        <p:blipFill>
          <a:blip r:embed="rId3">
            <a:alphaModFix amt="25000"/>
            <a:extLst/>
          </a:blip>
          <a:stretch>
            <a:fillRect/>
          </a:stretch>
        </p:blipFill>
        <p:spPr>
          <a:xfrm>
            <a:off x="361950" y="12723564"/>
            <a:ext cx="635000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85"/>
          <p:cNvSpPr/>
          <p:nvPr userDrawn="1"/>
        </p:nvSpPr>
        <p:spPr>
          <a:xfrm>
            <a:off x="1167447" y="12902565"/>
            <a:ext cx="371896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4" algn="l">
              <a:defRPr sz="1800" spc="-35">
                <a:latin typeface="+mj-lt"/>
                <a:ea typeface="+mj-ea"/>
                <a:cs typeface="+mj-cs"/>
                <a:sym typeface="Apex New"/>
              </a:defRPr>
            </a:pPr>
            <a:r>
              <a:rPr dirty="0">
                <a:solidFill>
                  <a:schemeClr val="tx2"/>
                </a:solidFill>
                <a:latin typeface="+mj-lt"/>
              </a:rPr>
              <a:t>Confidential and proprietary information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3393471" y="12902565"/>
            <a:ext cx="477151" cy="276999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Logotype">
    <p:bg>
      <p:bgPr>
        <a:solidFill>
          <a:srgbClr val="165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1548" y="5943600"/>
            <a:ext cx="6787299" cy="1828800"/>
          </a:xfrm>
          <a:prstGeom prst="rect">
            <a:avLst/>
          </a:prstGeom>
        </p:spPr>
      </p:pic>
      <p:pic>
        <p:nvPicPr>
          <p:cNvPr id="11" name="pasted-image.png"/>
          <p:cNvPicPr>
            <a:picLocks noChangeAspect="1"/>
          </p:cNvPicPr>
          <p:nvPr userDrawn="1"/>
        </p:nvPicPr>
        <p:blipFill>
          <a:blip r:embed="rId3">
            <a:alphaModFix amt="40000"/>
            <a:extLst/>
          </a:blip>
          <a:stretch>
            <a:fillRect/>
          </a:stretch>
        </p:blipFill>
        <p:spPr>
          <a:xfrm>
            <a:off x="361950" y="12723564"/>
            <a:ext cx="635000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6"/>
          <p:cNvSpPr/>
          <p:nvPr userDrawn="1"/>
        </p:nvSpPr>
        <p:spPr>
          <a:xfrm>
            <a:off x="1167447" y="12902565"/>
            <a:ext cx="371896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4" algn="l">
              <a:defRPr sz="1800" spc="-35">
                <a:solidFill>
                  <a:srgbClr val="FAFBFC"/>
                </a:solidFill>
                <a:latin typeface="+mj-lt"/>
                <a:ea typeface="+mj-ea"/>
                <a:cs typeface="+mj-cs"/>
                <a:sym typeface="Apex New"/>
              </a:defRPr>
            </a:pPr>
            <a:r>
              <a:rPr dirty="0">
                <a:solidFill>
                  <a:srgbClr val="FFFFFF">
                    <a:alpha val="50000"/>
                  </a:srgbClr>
                </a:solidFill>
              </a:rPr>
              <a:t>Confidential and proprietary information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3393471" y="12902565"/>
            <a:ext cx="477151" cy="276999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Logotype 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1549" y="5943600"/>
            <a:ext cx="6787299" cy="1828800"/>
          </a:xfrm>
          <a:prstGeom prst="rect">
            <a:avLst/>
          </a:prstGeom>
        </p:spPr>
      </p:pic>
      <p:pic>
        <p:nvPicPr>
          <p:cNvPr id="4" name="pasted-image.png"/>
          <p:cNvPicPr>
            <a:picLocks noChangeAspect="1"/>
          </p:cNvPicPr>
          <p:nvPr userDrawn="1"/>
        </p:nvPicPr>
        <p:blipFill>
          <a:blip r:embed="rId3">
            <a:alphaModFix amt="25000"/>
            <a:extLst/>
          </a:blip>
          <a:stretch>
            <a:fillRect/>
          </a:stretch>
        </p:blipFill>
        <p:spPr>
          <a:xfrm>
            <a:off x="361950" y="12723564"/>
            <a:ext cx="635000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85"/>
          <p:cNvSpPr/>
          <p:nvPr userDrawn="1"/>
        </p:nvSpPr>
        <p:spPr>
          <a:xfrm>
            <a:off x="1167447" y="12902565"/>
            <a:ext cx="371896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4" algn="l">
              <a:defRPr sz="1800" spc="-35">
                <a:latin typeface="+mj-lt"/>
                <a:ea typeface="+mj-ea"/>
                <a:cs typeface="+mj-cs"/>
                <a:sym typeface="Apex New"/>
              </a:defRPr>
            </a:pPr>
            <a:r>
              <a:rPr dirty="0">
                <a:solidFill>
                  <a:schemeClr val="tx2"/>
                </a:solidFill>
                <a:latin typeface="+mj-lt"/>
              </a:rPr>
              <a:t>Confidential and proprietary information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3393471" y="12902565"/>
            <a:ext cx="477151" cy="276999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Chapter title &amp; subtitle 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16000" spc="-150">
                <a:solidFill>
                  <a:srgbClr val="24282D"/>
                </a:solidFill>
                <a:latin typeface="ApexNew-Medium"/>
                <a:ea typeface="ApexNew-Medium"/>
                <a:cs typeface="ApexNew-Medium"/>
                <a:sym typeface="ApexNew-Medium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2767609"/>
          </a:xfrm>
          <a:prstGeom prst="rect">
            <a:avLst/>
          </a:prstGeom>
        </p:spPr>
        <p:txBody>
          <a:bodyPr anchor="t"/>
          <a:lstStyle>
            <a:lvl1pPr marL="0" indent="0" algn="ctr" defTabSz="825500">
              <a:spcBef>
                <a:spcPts val="0"/>
              </a:spcBef>
              <a:buSzTx/>
              <a:buNone/>
              <a:defRPr sz="6000" spc="0">
                <a:solidFill>
                  <a:srgbClr val="959DA5"/>
                </a:solidFill>
              </a:defRPr>
            </a:lvl1pPr>
            <a:lvl2pPr marL="0" indent="0" algn="ctr" defTabSz="825500">
              <a:spcBef>
                <a:spcPts val="0"/>
              </a:spcBef>
              <a:buSzTx/>
              <a:buNone/>
              <a:defRPr sz="6000" spc="0">
                <a:solidFill>
                  <a:srgbClr val="959DA5"/>
                </a:solidFill>
              </a:defRPr>
            </a:lvl2pPr>
            <a:lvl3pPr marL="0" indent="0" algn="ctr" defTabSz="825500">
              <a:spcBef>
                <a:spcPts val="0"/>
              </a:spcBef>
              <a:buSzTx/>
              <a:buNone/>
              <a:defRPr sz="6000" spc="0">
                <a:solidFill>
                  <a:srgbClr val="959DA5"/>
                </a:solidFill>
              </a:defRPr>
            </a:lvl3pPr>
            <a:lvl4pPr marL="0" indent="0" algn="ctr" defTabSz="825500">
              <a:spcBef>
                <a:spcPts val="0"/>
              </a:spcBef>
              <a:buSzTx/>
              <a:buNone/>
              <a:defRPr sz="6000" spc="0">
                <a:solidFill>
                  <a:srgbClr val="959DA5"/>
                </a:solidFill>
              </a:defRPr>
            </a:lvl4pPr>
            <a:lvl5pPr marL="0" indent="0" algn="ctr" defTabSz="825500">
              <a:spcBef>
                <a:spcPts val="0"/>
              </a:spcBef>
              <a:buSzTx/>
              <a:buNone/>
              <a:defRPr sz="6000" spc="0">
                <a:solidFill>
                  <a:srgbClr val="959DA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7" name="pasted-image.png"/>
          <p:cNvPicPr>
            <a:picLocks noChangeAspect="1"/>
          </p:cNvPicPr>
          <p:nvPr userDrawn="1"/>
        </p:nvPicPr>
        <p:blipFill>
          <a:blip r:embed="rId2">
            <a:alphaModFix amt="25000"/>
            <a:extLst/>
          </a:blip>
          <a:stretch>
            <a:fillRect/>
          </a:stretch>
        </p:blipFill>
        <p:spPr>
          <a:xfrm>
            <a:off x="304800" y="12725400"/>
            <a:ext cx="635000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85"/>
          <p:cNvSpPr/>
          <p:nvPr userDrawn="1"/>
        </p:nvSpPr>
        <p:spPr>
          <a:xfrm>
            <a:off x="1167447" y="12902565"/>
            <a:ext cx="371896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4" algn="l">
              <a:defRPr sz="1800" spc="-35">
                <a:latin typeface="+mj-lt"/>
                <a:ea typeface="+mj-ea"/>
                <a:cs typeface="+mj-cs"/>
                <a:sym typeface="Apex New"/>
              </a:defRPr>
            </a:pPr>
            <a:r>
              <a:rPr dirty="0">
                <a:solidFill>
                  <a:schemeClr val="tx2"/>
                </a:solidFill>
                <a:latin typeface="+mj-lt"/>
              </a:rPr>
              <a:t>Confidential and proprietary information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3393471" y="12902565"/>
            <a:ext cx="477151" cy="276999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">
    <p:bg>
      <p:bgPr>
        <a:solidFill>
          <a:srgbClr val="145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xfrm>
            <a:off x="1270000" y="762000"/>
            <a:ext cx="21844000" cy="20320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821530">
              <a:defRPr sz="10000" spc="-150">
                <a:solidFill>
                  <a:srgbClr val="FFFFFF"/>
                </a:solidFill>
                <a:latin typeface="ApexNew-Medium"/>
                <a:ea typeface="ApexNew-Medium"/>
                <a:cs typeface="ApexNew-Medium"/>
                <a:sym typeface="ApexNew-Medium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16" name="pasted-image.png"/>
          <p:cNvPicPr>
            <a:picLocks noChangeAspect="1"/>
          </p:cNvPicPr>
          <p:nvPr userDrawn="1"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361950" y="12723564"/>
            <a:ext cx="635000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3393471" y="12902565"/>
            <a:ext cx="477151" cy="276999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xfrm>
            <a:off x="1270000" y="762000"/>
            <a:ext cx="21844000" cy="20320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821530">
              <a:defRPr sz="10000" spc="-150">
                <a:solidFill>
                  <a:srgbClr val="2F363D"/>
                </a:solidFill>
                <a:latin typeface="ApexNew-Medium"/>
                <a:ea typeface="ApexNew-Medium"/>
                <a:cs typeface="ApexNew-Medium"/>
                <a:sym typeface="ApexNew-Medium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7" name="pasted-image.png"/>
          <p:cNvPicPr>
            <a:picLocks noChangeAspect="1"/>
          </p:cNvPicPr>
          <p:nvPr userDrawn="1"/>
        </p:nvPicPr>
        <p:blipFill>
          <a:blip r:embed="rId2">
            <a:alphaModFix amt="25000"/>
            <a:extLst/>
          </a:blip>
          <a:stretch>
            <a:fillRect/>
          </a:stretch>
        </p:blipFill>
        <p:spPr>
          <a:xfrm>
            <a:off x="361950" y="12723564"/>
            <a:ext cx="635000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85"/>
          <p:cNvSpPr/>
          <p:nvPr userDrawn="1"/>
        </p:nvSpPr>
        <p:spPr>
          <a:xfrm>
            <a:off x="1167447" y="12902565"/>
            <a:ext cx="371896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4" algn="l">
              <a:defRPr sz="1800" spc="-35">
                <a:latin typeface="+mj-lt"/>
                <a:ea typeface="+mj-ea"/>
                <a:cs typeface="+mj-cs"/>
                <a:sym typeface="Apex New"/>
              </a:defRPr>
            </a:pPr>
            <a:r>
              <a:rPr dirty="0">
                <a:solidFill>
                  <a:schemeClr val="tx2"/>
                </a:solidFill>
                <a:latin typeface="+mj-lt"/>
              </a:rPr>
              <a:t>Confidential and proprietary information</a:t>
            </a:r>
          </a:p>
        </p:txBody>
      </p:sp>
      <p:sp>
        <p:nvSpPr>
          <p:cNvPr id="9" name="Shape 186"/>
          <p:cNvSpPr>
            <a:spLocks noGrp="1"/>
          </p:cNvSpPr>
          <p:nvPr>
            <p:ph type="sldNum" sz="quarter" idx="2"/>
          </p:nvPr>
        </p:nvSpPr>
        <p:spPr>
          <a:xfrm>
            <a:off x="23393471" y="12902565"/>
            <a:ext cx="477151" cy="276999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w/ subtitle">
    <p:bg>
      <p:bgPr>
        <a:solidFill>
          <a:srgbClr val="145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xfrm>
            <a:off x="1270000" y="762000"/>
            <a:ext cx="21844000" cy="20320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821530">
              <a:defRPr sz="10000" spc="-150">
                <a:solidFill>
                  <a:srgbClr val="FFFFFF"/>
                </a:solidFill>
                <a:latin typeface="ApexNew-Medium"/>
                <a:ea typeface="ApexNew-Medium"/>
                <a:cs typeface="ApexNew-Medium"/>
                <a:sym typeface="ApexNew-Medium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xfrm>
            <a:off x="1270000" y="2476500"/>
            <a:ext cx="21844000" cy="1589485"/>
          </a:xfrm>
          <a:prstGeom prst="rect">
            <a:avLst/>
          </a:prstGeom>
        </p:spPr>
        <p:txBody>
          <a:bodyPr anchor="t"/>
          <a:lstStyle>
            <a:lvl1pPr marL="0" indent="0" defTabSz="825500">
              <a:spcBef>
                <a:spcPts val="0"/>
              </a:spcBef>
              <a:buSzTx/>
              <a:buNone/>
              <a:defRPr sz="4000" spc="0">
                <a:solidFill>
                  <a:srgbClr val="FFFFFF">
                    <a:alpha val="60000"/>
                  </a:srgbClr>
                </a:solidFill>
              </a:defRPr>
            </a:lvl1pPr>
            <a:lvl2pPr marL="0" indent="0" defTabSz="825500">
              <a:spcBef>
                <a:spcPts val="0"/>
              </a:spcBef>
              <a:buSzTx/>
              <a:buNone/>
              <a:defRPr sz="4000" spc="0">
                <a:solidFill>
                  <a:srgbClr val="FFFFFF">
                    <a:alpha val="60000"/>
                  </a:srgbClr>
                </a:solidFill>
              </a:defRPr>
            </a:lvl2pPr>
            <a:lvl3pPr marL="0" indent="0" defTabSz="825500">
              <a:spcBef>
                <a:spcPts val="0"/>
              </a:spcBef>
              <a:buSzTx/>
              <a:buNone/>
              <a:defRPr sz="4000" spc="0">
                <a:solidFill>
                  <a:srgbClr val="FFFFFF">
                    <a:alpha val="60000"/>
                  </a:srgbClr>
                </a:solidFill>
              </a:defRPr>
            </a:lvl3pPr>
            <a:lvl4pPr marL="0" indent="0" defTabSz="825500">
              <a:spcBef>
                <a:spcPts val="0"/>
              </a:spcBef>
              <a:buSzTx/>
              <a:buNone/>
              <a:defRPr sz="4000" spc="0">
                <a:solidFill>
                  <a:srgbClr val="FFFFFF">
                    <a:alpha val="60000"/>
                  </a:srgbClr>
                </a:solidFill>
              </a:defRPr>
            </a:lvl4pPr>
            <a:lvl5pPr marL="0" indent="0" defTabSz="825500">
              <a:spcBef>
                <a:spcPts val="0"/>
              </a:spcBef>
              <a:buSzTx/>
              <a:buNone/>
              <a:defRPr sz="4000" spc="0">
                <a:solidFill>
                  <a:srgbClr val="FFFFFF">
                    <a:alpha val="60000"/>
                  </a:srgb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9" name="pasted-image.png"/>
          <p:cNvPicPr>
            <a:picLocks noChangeAspect="1"/>
          </p:cNvPicPr>
          <p:nvPr userDrawn="1"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361950" y="12723564"/>
            <a:ext cx="635000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16"/>
          <p:cNvSpPr/>
          <p:nvPr userDrawn="1"/>
        </p:nvSpPr>
        <p:spPr>
          <a:xfrm>
            <a:off x="1167447" y="12902565"/>
            <a:ext cx="371896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4" algn="l">
              <a:defRPr sz="1800" spc="-35">
                <a:solidFill>
                  <a:srgbClr val="FAFBFC"/>
                </a:solidFill>
                <a:latin typeface="+mj-lt"/>
                <a:ea typeface="+mj-ea"/>
                <a:cs typeface="+mj-cs"/>
                <a:sym typeface="Apex New"/>
              </a:defRPr>
            </a:pPr>
            <a:r>
              <a:rPr dirty="0">
                <a:solidFill>
                  <a:srgbClr val="FFFFFF">
                    <a:alpha val="50000"/>
                  </a:srgbClr>
                </a:solidFill>
              </a:rPr>
              <a:t>Confidential and proprietary information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3393471" y="12902565"/>
            <a:ext cx="477151" cy="276999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270000" y="1778000"/>
            <a:ext cx="21844000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12" name="pasted-image.png"/>
          <p:cNvPicPr>
            <a:picLocks noChangeAspect="1"/>
          </p:cNvPicPr>
          <p:nvPr userDrawn="1"/>
        </p:nvPicPr>
        <p:blipFill>
          <a:blip r:embed="rId15">
            <a:alphaModFix amt="40000"/>
            <a:extLst/>
          </a:blip>
          <a:stretch>
            <a:fillRect/>
          </a:stretch>
        </p:blipFill>
        <p:spPr>
          <a:xfrm>
            <a:off x="361950" y="12723564"/>
            <a:ext cx="635000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6"/>
          <p:cNvSpPr/>
          <p:nvPr userDrawn="1"/>
        </p:nvSpPr>
        <p:spPr>
          <a:xfrm>
            <a:off x="1167447" y="12902565"/>
            <a:ext cx="371896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4" algn="l">
              <a:defRPr sz="1800" spc="-35">
                <a:solidFill>
                  <a:srgbClr val="FAFBFC"/>
                </a:solidFill>
                <a:latin typeface="+mj-lt"/>
                <a:ea typeface="+mj-ea"/>
                <a:cs typeface="+mj-cs"/>
                <a:sym typeface="Apex New"/>
              </a:defRPr>
            </a:pPr>
            <a:r>
              <a:rPr dirty="0">
                <a:solidFill>
                  <a:srgbClr val="FFFFFF">
                    <a:alpha val="50000"/>
                  </a:srgbClr>
                </a:solidFill>
              </a:rPr>
              <a:t>Confidential and proprietary information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3393471" y="12902565"/>
            <a:ext cx="477151" cy="276999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2" r:id="rId2"/>
    <p:sldLayoutId id="2147483679" r:id="rId3"/>
    <p:sldLayoutId id="2147483680" r:id="rId4"/>
    <p:sldLayoutId id="2147483681" r:id="rId5"/>
    <p:sldLayoutId id="2147483689" r:id="rId6"/>
    <p:sldLayoutId id="2147483683" r:id="rId7"/>
    <p:sldLayoutId id="2147483686" r:id="rId8"/>
    <p:sldLayoutId id="2147483684" r:id="rId9"/>
    <p:sldLayoutId id="2147483687" r:id="rId10"/>
    <p:sldLayoutId id="2147483685" r:id="rId11"/>
    <p:sldLayoutId id="2147483688" r:id="rId12"/>
    <p:sldLayoutId id="2147483690" r:id="rId13"/>
  </p:sldLayoutIdLst>
  <p:transition spd="med"/>
  <p:hf hdr="0" ftr="0" dt="0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ApexNew-Light"/>
          <a:ea typeface="ApexNew-Light"/>
          <a:cs typeface="ApexNew-Light"/>
          <a:sym typeface="ApexNew-Light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ApexNew-Light"/>
          <a:ea typeface="ApexNew-Light"/>
          <a:cs typeface="ApexNew-Light"/>
          <a:sym typeface="ApexNew-Light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ApexNew-Light"/>
          <a:ea typeface="ApexNew-Light"/>
          <a:cs typeface="ApexNew-Light"/>
          <a:sym typeface="ApexNew-Light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ApexNew-Light"/>
          <a:ea typeface="ApexNew-Light"/>
          <a:cs typeface="ApexNew-Light"/>
          <a:sym typeface="ApexNew-Light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ApexNew-Light"/>
          <a:ea typeface="ApexNew-Light"/>
          <a:cs typeface="ApexNew-Light"/>
          <a:sym typeface="ApexNew-Light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ApexNew-Light"/>
          <a:ea typeface="ApexNew-Light"/>
          <a:cs typeface="ApexNew-Light"/>
          <a:sym typeface="ApexNew-Light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ApexNew-Light"/>
          <a:ea typeface="ApexNew-Light"/>
          <a:cs typeface="ApexNew-Light"/>
          <a:sym typeface="ApexNew-Light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ApexNew-Light"/>
          <a:ea typeface="ApexNew-Light"/>
          <a:cs typeface="ApexNew-Light"/>
          <a:sym typeface="ApexNew-Light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ApexNew-Light"/>
          <a:ea typeface="ApexNew-Light"/>
          <a:cs typeface="ApexNew-Light"/>
          <a:sym typeface="ApexNew-Light"/>
        </a:defRPr>
      </a:lvl9pPr>
    </p:titleStyle>
    <p:bodyStyle>
      <a:lvl1pPr marL="635000" marR="0" indent="-635000" algn="l" defTabSz="364331" rtl="0" eaLnBrk="1" latinLnBrk="0" hangingPunct="1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pex New"/>
        </a:defRPr>
      </a:lvl1pPr>
      <a:lvl2pPr marL="1308804" marR="0" indent="-864304" algn="l" defTabSz="364331" rtl="0" eaLnBrk="1" latinLnBrk="0" hangingPunct="1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pex New"/>
        </a:defRPr>
      </a:lvl2pPr>
      <a:lvl3pPr marL="1753304" marR="0" indent="-864304" algn="l" defTabSz="364331" rtl="0" eaLnBrk="1" latinLnBrk="0" hangingPunct="1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pex New"/>
        </a:defRPr>
      </a:lvl3pPr>
      <a:lvl4pPr marL="2197804" marR="0" indent="-864304" algn="l" defTabSz="364331" rtl="0" eaLnBrk="1" latinLnBrk="0" hangingPunct="1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pex New"/>
        </a:defRPr>
      </a:lvl4pPr>
      <a:lvl5pPr marL="2642304" marR="0" indent="-864304" algn="l" defTabSz="364331" rtl="0" eaLnBrk="1" latinLnBrk="0" hangingPunct="1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pex New"/>
        </a:defRPr>
      </a:lvl5pPr>
      <a:lvl6pPr marL="4029807" marR="0" indent="-854807" algn="l" defTabSz="364331" rtl="0" eaLnBrk="1" latinLnBrk="0" hangingPunct="1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sz="7000" b="0" i="0" u="none" strike="noStrike" cap="none" spc="-14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pex New"/>
        </a:defRPr>
      </a:lvl6pPr>
      <a:lvl7pPr marL="4664807" marR="0" indent="-854807" algn="l" defTabSz="364331" rtl="0" eaLnBrk="1" latinLnBrk="0" hangingPunct="1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sz="7000" b="0" i="0" u="none" strike="noStrike" cap="none" spc="-14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pex New"/>
        </a:defRPr>
      </a:lvl7pPr>
      <a:lvl8pPr marL="5299807" marR="0" indent="-854807" algn="l" defTabSz="364331" rtl="0" eaLnBrk="1" latinLnBrk="0" hangingPunct="1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sz="7000" b="0" i="0" u="none" strike="noStrike" cap="none" spc="-14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pex New"/>
        </a:defRPr>
      </a:lvl8pPr>
      <a:lvl9pPr marL="5934807" marR="0" indent="-854807" algn="l" defTabSz="364331" rtl="0" eaLnBrk="1" latinLnBrk="0" hangingPunct="1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sz="7000" b="0" i="0" u="none" strike="noStrike" cap="none" spc="-14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pex New"/>
        </a:defRPr>
      </a:lvl9pPr>
    </p:bodyStyle>
    <p:otherStyle>
      <a:lvl1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ex New"/>
        </a:defRPr>
      </a:lvl1pPr>
      <a:lvl2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ex New"/>
        </a:defRPr>
      </a:lvl2pPr>
      <a:lvl3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ex New"/>
        </a:defRPr>
      </a:lvl3pPr>
      <a:lvl4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ex New"/>
        </a:defRPr>
      </a:lvl4pPr>
      <a:lvl5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ex New"/>
        </a:defRPr>
      </a:lvl5pPr>
      <a:lvl6pPr marL="3394807" marR="0" indent="-219807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-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ex New"/>
        </a:defRPr>
      </a:lvl6pPr>
      <a:lvl7pPr marL="4029807" marR="0" indent="-219807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-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ex New"/>
        </a:defRPr>
      </a:lvl7pPr>
      <a:lvl8pPr marL="4664807" marR="0" indent="-219807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-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ex New"/>
        </a:defRPr>
      </a:lvl8pPr>
      <a:lvl9pPr marL="5299807" marR="0" indent="-219807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-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ex New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GitHub@COMO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@talniv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469600" y="12902565"/>
            <a:ext cx="457200" cy="2743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8483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e 11">
            <a:extLst>
              <a:ext uri="{FF2B5EF4-FFF2-40B4-BE49-F238E27FC236}">
                <a16:creationId xmlns:a16="http://schemas.microsoft.com/office/drawing/2014/main" id="{7282001C-0BBC-8D42-A21C-66CB72EC1212}"/>
              </a:ext>
            </a:extLst>
          </p:cNvPr>
          <p:cNvSpPr/>
          <p:nvPr/>
        </p:nvSpPr>
        <p:spPr>
          <a:xfrm rot="5400000">
            <a:off x="5199248" y="-134752"/>
            <a:ext cx="13985504" cy="13985504"/>
          </a:xfrm>
          <a:prstGeom prst="pie">
            <a:avLst>
              <a:gd name="adj1" fmla="val 16203870"/>
              <a:gd name="adj2" fmla="val 22436"/>
            </a:avLst>
          </a:prstGeom>
          <a:gradFill flip="none" rotWithShape="1">
            <a:gsLst>
              <a:gs pos="4700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>
              <a:solidFill>
                <a:schemeClr val="tx1"/>
              </a:solidFill>
            </a:endParaRPr>
          </a:p>
        </p:txBody>
      </p:sp>
      <p:sp>
        <p:nvSpPr>
          <p:cNvPr id="13" name="Pie 12">
            <a:extLst>
              <a:ext uri="{FF2B5EF4-FFF2-40B4-BE49-F238E27FC236}">
                <a16:creationId xmlns:a16="http://schemas.microsoft.com/office/drawing/2014/main" id="{4833153C-604D-924A-9A3A-92E07ACEB23C}"/>
              </a:ext>
            </a:extLst>
          </p:cNvPr>
          <p:cNvSpPr/>
          <p:nvPr/>
        </p:nvSpPr>
        <p:spPr>
          <a:xfrm rot="10800000">
            <a:off x="5199248" y="-134752"/>
            <a:ext cx="13985504" cy="13985504"/>
          </a:xfrm>
          <a:prstGeom prst="pie">
            <a:avLst>
              <a:gd name="adj1" fmla="val 16203870"/>
              <a:gd name="adj2" fmla="val 22436"/>
            </a:avLst>
          </a:prstGeom>
          <a:gradFill flip="none" rotWithShape="1">
            <a:gsLst>
              <a:gs pos="47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>
              <a:solidFill>
                <a:schemeClr val="tx1"/>
              </a:solidFill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:a16="http://schemas.microsoft.com/office/drawing/2014/main" id="{2D09835D-B4EB-0E49-936A-686626A18438}"/>
              </a:ext>
            </a:extLst>
          </p:cNvPr>
          <p:cNvSpPr/>
          <p:nvPr/>
        </p:nvSpPr>
        <p:spPr>
          <a:xfrm rot="16200000">
            <a:off x="5199248" y="-134752"/>
            <a:ext cx="13985504" cy="13985504"/>
          </a:xfrm>
          <a:prstGeom prst="pie">
            <a:avLst>
              <a:gd name="adj1" fmla="val 16203870"/>
              <a:gd name="adj2" fmla="val 22436"/>
            </a:avLst>
          </a:prstGeom>
          <a:gradFill flip="none" rotWithShape="1">
            <a:gsLst>
              <a:gs pos="47000">
                <a:schemeClr val="accent1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>
              <a:solidFill>
                <a:schemeClr val="tx1"/>
              </a:solidFill>
            </a:endParaRPr>
          </a:p>
        </p:txBody>
      </p:sp>
      <p:sp>
        <p:nvSpPr>
          <p:cNvPr id="7" name="Pie 6">
            <a:extLst>
              <a:ext uri="{FF2B5EF4-FFF2-40B4-BE49-F238E27FC236}">
                <a16:creationId xmlns:a16="http://schemas.microsoft.com/office/drawing/2014/main" id="{BDD59251-E250-F743-A195-FDDB29BECCF3}"/>
              </a:ext>
            </a:extLst>
          </p:cNvPr>
          <p:cNvSpPr/>
          <p:nvPr/>
        </p:nvSpPr>
        <p:spPr>
          <a:xfrm>
            <a:off x="5199248" y="-134752"/>
            <a:ext cx="13985504" cy="13985504"/>
          </a:xfrm>
          <a:prstGeom prst="pie">
            <a:avLst>
              <a:gd name="adj1" fmla="val 16203870"/>
              <a:gd name="adj2" fmla="val 22436"/>
            </a:avLst>
          </a:prstGeom>
          <a:gradFill flip="none" rotWithShape="1">
            <a:gsLst>
              <a:gs pos="47000">
                <a:schemeClr val="accent2"/>
              </a:gs>
              <a:gs pos="97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13177B-F734-2141-B652-4939D472C370}"/>
              </a:ext>
            </a:extLst>
          </p:cNvPr>
          <p:cNvSpPr/>
          <p:nvPr/>
        </p:nvSpPr>
        <p:spPr>
          <a:xfrm>
            <a:off x="9126356" y="3792356"/>
            <a:ext cx="6131288" cy="613128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7744FF-539A-984D-8608-65A9DF597187}"/>
              </a:ext>
            </a:extLst>
          </p:cNvPr>
          <p:cNvSpPr/>
          <p:nvPr/>
        </p:nvSpPr>
        <p:spPr>
          <a:xfrm>
            <a:off x="11927304" y="28876"/>
            <a:ext cx="529392" cy="136582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52F79A-6D77-A144-94B0-9B3FF31FAA3A}"/>
              </a:ext>
            </a:extLst>
          </p:cNvPr>
          <p:cNvSpPr/>
          <p:nvPr/>
        </p:nvSpPr>
        <p:spPr>
          <a:xfrm rot="16200000">
            <a:off x="12018250" y="-94248"/>
            <a:ext cx="437964" cy="13895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66DC67C-37F0-1748-83DA-B11A291D2AC5}"/>
              </a:ext>
            </a:extLst>
          </p:cNvPr>
          <p:cNvSpPr/>
          <p:nvPr/>
        </p:nvSpPr>
        <p:spPr>
          <a:xfrm>
            <a:off x="9814560" y="4480560"/>
            <a:ext cx="4754880" cy="4754880"/>
          </a:xfrm>
          <a:prstGeom prst="ellipse">
            <a:avLst/>
          </a:prstGeom>
          <a:solidFill>
            <a:schemeClr val="bg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000" b="1" dirty="0"/>
              <a:t>Content Policy &amp; Governance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1416A-84C3-7D46-B9DE-9892F1F0F2B8}"/>
              </a:ext>
            </a:extLst>
          </p:cNvPr>
          <p:cNvSpPr/>
          <p:nvPr/>
        </p:nvSpPr>
        <p:spPr>
          <a:xfrm rot="2709378">
            <a:off x="8534398" y="3200398"/>
            <a:ext cx="7315200" cy="7315200"/>
          </a:xfrm>
          <a:prstGeom prst="rect">
            <a:avLst/>
          </a:prstGeom>
          <a:noFill/>
        </p:spPr>
        <p:txBody>
          <a:bodyPr spcFirstLastPara="1" wrap="none" lIns="182880" tIns="91440" rIns="182880" bIns="91440" numCol="1">
            <a:prstTxWarp prst="textArchUp">
              <a:avLst>
                <a:gd name="adj" fmla="val 14091625"/>
              </a:avLst>
            </a:prstTxWarp>
            <a:spAutoFit/>
          </a:bodyPr>
          <a:lstStyle/>
          <a:p>
            <a:pPr algn="ctr"/>
            <a:r>
              <a:rPr lang="en-US" sz="10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Community and Safety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FCF4D9-BDB7-6542-9FEF-CD74D52362A1}"/>
              </a:ext>
            </a:extLst>
          </p:cNvPr>
          <p:cNvSpPr/>
          <p:nvPr/>
        </p:nvSpPr>
        <p:spPr>
          <a:xfrm rot="18895826">
            <a:off x="8534402" y="3200394"/>
            <a:ext cx="7315200" cy="7315200"/>
          </a:xfrm>
          <a:prstGeom prst="rect">
            <a:avLst/>
          </a:prstGeom>
          <a:noFill/>
        </p:spPr>
        <p:txBody>
          <a:bodyPr spcFirstLastPara="1" wrap="none" lIns="182880" tIns="91440" rIns="182880" bIns="91440" numCol="1">
            <a:prstTxWarp prst="textArchUp">
              <a:avLst>
                <a:gd name="adj" fmla="val 15541651"/>
              </a:avLst>
            </a:prstTxWarp>
            <a:spAutoFit/>
          </a:bodyPr>
          <a:lstStyle/>
          <a:p>
            <a:pPr algn="ctr"/>
            <a:r>
              <a:rPr lang="en-US" sz="10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Policy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800B63-E6AE-4C49-82BA-B5A70FB81E7E}"/>
              </a:ext>
            </a:extLst>
          </p:cNvPr>
          <p:cNvSpPr/>
          <p:nvPr/>
        </p:nvSpPr>
        <p:spPr>
          <a:xfrm rot="2709378">
            <a:off x="8534400" y="3200368"/>
            <a:ext cx="7315200" cy="7315200"/>
          </a:xfrm>
          <a:prstGeom prst="rect">
            <a:avLst/>
          </a:prstGeom>
          <a:noFill/>
        </p:spPr>
        <p:txBody>
          <a:bodyPr spcFirstLastPara="1" wrap="none" lIns="182880" tIns="91440" rIns="182880" bIns="91440" numCol="1">
            <a:prstTxWarp prst="textArchDown">
              <a:avLst>
                <a:gd name="adj" fmla="val 3941705"/>
              </a:avLst>
            </a:prstTxWarp>
            <a:spAutoFit/>
          </a:bodyPr>
          <a:lstStyle/>
          <a:p>
            <a:pPr algn="ctr"/>
            <a:r>
              <a:rPr lang="en-US" sz="10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Legal Support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2C702C-F38D-0F4A-8737-6FC5CBAE19DF}"/>
              </a:ext>
            </a:extLst>
          </p:cNvPr>
          <p:cNvSpPr/>
          <p:nvPr/>
        </p:nvSpPr>
        <p:spPr>
          <a:xfrm rot="18900000">
            <a:off x="8534378" y="3200372"/>
            <a:ext cx="7315200" cy="7315200"/>
          </a:xfrm>
          <a:prstGeom prst="rect">
            <a:avLst/>
          </a:prstGeom>
          <a:noFill/>
        </p:spPr>
        <p:txBody>
          <a:bodyPr spcFirstLastPara="1" wrap="none" lIns="182880" tIns="91440" rIns="182880" bIns="91440" numCol="1">
            <a:prstTxWarp prst="textArchDown">
              <a:avLst>
                <a:gd name="adj" fmla="val 4276251"/>
              </a:avLst>
            </a:prstTxWarp>
            <a:spAutoFit/>
          </a:bodyPr>
          <a:lstStyle/>
          <a:p>
            <a:pPr algn="ctr"/>
            <a:r>
              <a:rPr lang="en-US" sz="10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TOS Support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D0ADAD-0677-9044-BF33-082DA3B708A7}"/>
              </a:ext>
            </a:extLst>
          </p:cNvPr>
          <p:cNvSpPr/>
          <p:nvPr/>
        </p:nvSpPr>
        <p:spPr>
          <a:xfrm rot="2709378">
            <a:off x="7199462" y="1865408"/>
            <a:ext cx="9985076" cy="9985076"/>
          </a:xfrm>
          <a:prstGeom prst="rect">
            <a:avLst/>
          </a:prstGeom>
          <a:noFill/>
        </p:spPr>
        <p:txBody>
          <a:bodyPr spcFirstLastPara="1" wrap="none" lIns="182880" tIns="91440" rIns="182880" bIns="91440" numCol="1">
            <a:prstTxWarp prst="textArchDown">
              <a:avLst>
                <a:gd name="adj" fmla="val 3478059"/>
              </a:avLst>
            </a:prstTxWarp>
            <a:spAutoFit/>
          </a:bodyPr>
          <a:lstStyle/>
          <a:p>
            <a:pPr algn="ctr"/>
            <a:r>
              <a:rPr lang="en-US" sz="108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Legal Product / Governance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816442-019F-0542-A244-FA22C53C4EE6}"/>
              </a:ext>
            </a:extLst>
          </p:cNvPr>
          <p:cNvSpPr/>
          <p:nvPr/>
        </p:nvSpPr>
        <p:spPr>
          <a:xfrm rot="18900000">
            <a:off x="7199440" y="1865412"/>
            <a:ext cx="9985076" cy="9985076"/>
          </a:xfrm>
          <a:prstGeom prst="rect">
            <a:avLst/>
          </a:prstGeom>
          <a:noFill/>
        </p:spPr>
        <p:txBody>
          <a:bodyPr spcFirstLastPara="1" wrap="none" lIns="182880" tIns="91440" rIns="182880" bIns="91440" numCol="1">
            <a:prstTxWarp prst="textArchDown">
              <a:avLst>
                <a:gd name="adj" fmla="val 3356553"/>
              </a:avLst>
            </a:prstTxWarp>
            <a:spAutoFit/>
          </a:bodyPr>
          <a:lstStyle/>
          <a:p>
            <a:pPr algn="ctr"/>
            <a:r>
              <a:rPr lang="en-US" sz="1080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Developer Community Support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9F547D-57A8-B04E-B7C9-108566A663D3}"/>
              </a:ext>
            </a:extLst>
          </p:cNvPr>
          <p:cNvSpPr txBox="1"/>
          <p:nvPr/>
        </p:nvSpPr>
        <p:spPr>
          <a:xfrm rot="20115681">
            <a:off x="18769220" y="2651949"/>
            <a:ext cx="28648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b="1" dirty="0">
                <a:solidFill>
                  <a:schemeClr val="accent2"/>
                </a:solidFill>
              </a:rPr>
              <a:t>Product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C4216A-D9C3-C34A-86FF-3D39D701C777}"/>
              </a:ext>
            </a:extLst>
          </p:cNvPr>
          <p:cNvSpPr txBox="1"/>
          <p:nvPr/>
        </p:nvSpPr>
        <p:spPr>
          <a:xfrm rot="1256859">
            <a:off x="18701005" y="9213879"/>
            <a:ext cx="29129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b="1" dirty="0">
                <a:solidFill>
                  <a:schemeClr val="accent6"/>
                </a:solidFill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207583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</a:t>
            </a:fld>
            <a:endParaRPr lang="uk-U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1701F3-B4F6-1249-868E-6BDD2C49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19050000" cy="1384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8209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4</a:t>
            </a:fld>
            <a:endParaRPr lang="uk-U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654B0-3876-974C-ACFF-F530118C0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27" y="-1"/>
            <a:ext cx="18930573" cy="1369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4700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494B08-F3D8-F34D-8C78-260DC7919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5</a:t>
            </a:fld>
            <a:endParaRPr lang="uk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E70D3-E2AB-5544-8E37-A75147AFA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77" y="0"/>
            <a:ext cx="19721973" cy="134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856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95AF0F-606A-374D-A37A-4B9DBA563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6</a:t>
            </a:fld>
            <a:endParaRPr lang="uk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62BB5-4A00-2741-8872-2F75B6A78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20908316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150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ullet points">
  <a:themeElements>
    <a:clrScheme name="White">
      <a:dk1>
        <a:srgbClr val="000000"/>
      </a:dk1>
      <a:lt1>
        <a:srgbClr val="24282D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pex New"/>
        <a:ea typeface="Apex New"/>
        <a:cs typeface="Apex New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pexNew-Light"/>
            <a:ea typeface="ApexNew-Light"/>
            <a:cs typeface="ApexNew-Light"/>
            <a:sym typeface="ApexNew-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pexNew-Light"/>
            <a:ea typeface="ApexNew-Light"/>
            <a:cs typeface="ApexNew-Light"/>
            <a:sym typeface="ApexNew-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GitHub" id="{A0260981-2759-054D-8ECE-960FDA52C7C2}" vid="{276966F0-F421-804B-BCD6-A57F46E121B1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pex New"/>
        <a:ea typeface="Apex New"/>
        <a:cs typeface="Apex New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pexNew-Light"/>
            <a:ea typeface="ApexNew-Light"/>
            <a:cs typeface="ApexNew-Light"/>
            <a:sym typeface="ApexNew-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pexNew-Light"/>
            <a:ea typeface="ApexNew-Light"/>
            <a:cs typeface="ApexNew-Light"/>
            <a:sym typeface="ApexNew-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6440</TotalTime>
  <Words>31</Words>
  <Application>Microsoft Macintosh PowerPoint</Application>
  <PresentationFormat>Custom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Apex New</vt:lpstr>
      <vt:lpstr>ApexNew-Light</vt:lpstr>
      <vt:lpstr>ApexNew-Medium</vt:lpstr>
      <vt:lpstr>Helvetica</vt:lpstr>
      <vt:lpstr>Bullet points</vt:lpstr>
      <vt:lpstr>GitHub@COMO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GitHub PowerPoint content</dc:title>
  <dc:subject/>
  <dc:creator>talniv</dc:creator>
  <cp:keywords/>
  <dc:description/>
  <cp:lastModifiedBy>talniv</cp:lastModifiedBy>
  <cp:revision>22</cp:revision>
  <cp:lastPrinted>2018-03-26T18:28:34Z</cp:lastPrinted>
  <dcterms:created xsi:type="dcterms:W3CDTF">2018-04-30T18:25:53Z</dcterms:created>
  <dcterms:modified xsi:type="dcterms:W3CDTF">2018-05-07T11:56:00Z</dcterms:modified>
  <cp:category/>
</cp:coreProperties>
</file>